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74" r:id="rId2"/>
    <p:sldId id="275" r:id="rId3"/>
    <p:sldId id="276" r:id="rId4"/>
    <p:sldId id="277" r:id="rId5"/>
    <p:sldId id="278" r:id="rId6"/>
    <p:sldId id="279" r:id="rId7"/>
    <p:sldId id="257" r:id="rId8"/>
    <p:sldId id="258" r:id="rId9"/>
    <p:sldId id="259" r:id="rId10"/>
    <p:sldId id="290" r:id="rId11"/>
    <p:sldId id="262" r:id="rId12"/>
    <p:sldId id="291" r:id="rId13"/>
    <p:sldId id="273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>
      <p:cViewPr varScale="1">
        <p:scale>
          <a:sx n="97" d="100"/>
          <a:sy n="97" d="100"/>
        </p:scale>
        <p:origin x="1000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569913"/>
            <a:ext cx="1951037" cy="5653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702300" cy="5653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5875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06588"/>
            <a:ext cx="3827462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5737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647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8636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10795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15367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19939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24511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2908300" indent="-215900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430213" indent="-323850" algn="l" defTabSz="457200" rtl="0" fontAlgn="base" hangingPunct="0">
        <a:lnSpc>
          <a:spcPct val="11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fontAlgn="base" hangingPunct="0">
        <a:lnSpc>
          <a:spcPct val="11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293813" indent="-215900" algn="l" defTabSz="457200" rtl="0" fontAlgn="base" hangingPunct="0">
        <a:lnSpc>
          <a:spcPct val="11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725613" indent="-214313" algn="l" defTabSz="457200" rtl="0" fontAlgn="base" hangingPunct="0">
        <a:lnSpc>
          <a:spcPct val="11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1574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6146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30718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5290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986213" indent="-215900" algn="l" defTabSz="457200" rtl="0" fontAlgn="base" hangingPunct="0">
        <a:lnSpc>
          <a:spcPct val="11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Uri Ladabaum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7218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Baseline Patient Characteristics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Scott Kopetz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6850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Primary Overall Survival and Objective Response Rate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Scott Kopetz at 2020 Gastrointestinal Cancer Symposium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Maintenance of Quality of Life: EORTC QLQ-C30 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Scott Kopetz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1163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BEACON CRC: Updated Analysis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Scott Kopetz at 2020 Gastrointestinal Cancer Symposium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Nivolumab + Low-Dose Ipilimumab as &lt;br /&gt;First-Line Therapy in Microsatellite Instability-High/DNA Mismatch Repair Deficient Metastatic Colorectal Cancer: Clinical Update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Heinz-Josef Lenz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2639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CheckMate 142 NIVO3 + IPI1 1L Cohort Study Design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Heinz-Josef Lenz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36784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Best Change From Baseline in Target Lesions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Heinz-Josef Lenz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9795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and Overall Survival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Heinz-Josef Lenz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00765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Pembrolizumab for Advanced &lt;br /&gt;Anal Squamous Cell Carcinoma: &lt;br /&gt;Results From the Phase 2 KEYNOTE-158 Study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Aurelien Marabelle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8285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Aurelien Marabelle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0457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Uri Ladabaum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4706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KEYNOTE-158 (NCT02628067)&lt;br /&gt;ASCC Cohort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Aurelien Marabelle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7088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Best percentage change from baseline in target lesion size (RECIST v1.1, Central Review)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Aurelien Marabelle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2969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Progression-Free Survival&lt;br /&gt;(RECIST v1.1, Central Review)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Aurelien Marabelle at 2020 Gastrointestinal Cancer Symposium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702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Summary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Aurelien Marabelle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0968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Uri Ladabaum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49231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5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Uri Ladabaum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5401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Uri Ladabaum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6770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6" y="8546"/>
            <a:ext cx="8624605" cy="646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dirty="0" smtClean="0">
                <a:latin typeface="Arial" charset="0"/>
                <a:ea typeface="+mn-ea"/>
              </a:rPr>
              <a:t>Presented By Uri Ladabaum at 2020 Gastrointestinal Cancer Symposium</a:t>
            </a:r>
            <a:endParaRPr lang="en-US" sz="1200" dirty="0"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4429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Encorafenib plus Cetuximab With or Without Binimetinib for BRAF V600E–Mutant Metastatic Colorectal Cancer: &lt;br /&gt;Quality of Life Results from a Randomized, 3-Arm, Phase 3 Study vs. the Choice of Either Irinotecan or FOLFIRI plus Cetuximab (BEACON CRC)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Scott Kopetz at 2020 Gastrointestinal Cancer Symposium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MAPK Pathway Inhibition in BRAF-mutant CRC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Scott Kopetz at 2020 Gastrointestinal Cancer Symposium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129" y="2514600"/>
            <a:ext cx="7805737" cy="344487"/>
          </a:xfrm>
        </p:spPr>
        <p:txBody>
          <a:bodyPr/>
          <a:lstStyle/>
          <a:p>
            <a:r>
              <a:rPr lang="en-US" sz="7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  <a:endParaRPr lang="en-US" sz="700" b="1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1024"/>
            <a:ext cx="9143999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80109" y="6477000"/>
            <a:ext cx="883919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Presented By Scott Kopetz at 2020 Gastrointestinal Cancer Symposium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393</Words>
  <Application>Microsoft Office PowerPoint</Application>
  <PresentationFormat>Předvádění na obrazovce (4:3)</PresentationFormat>
  <Paragraphs>46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Lucida Sans Unicode</vt:lpstr>
      <vt:lpstr>StarSymbol</vt:lpstr>
      <vt:lpstr>Times New Roman</vt:lpstr>
      <vt:lpstr>Default Design</vt:lpstr>
      <vt:lpstr>Slide 1</vt:lpstr>
      <vt:lpstr>Slide 2</vt:lpstr>
      <vt:lpstr>Slide 4</vt:lpstr>
      <vt:lpstr>Slide 5</vt:lpstr>
      <vt:lpstr>Slide 6</vt:lpstr>
      <vt:lpstr>Slide 9</vt:lpstr>
      <vt:lpstr>Encorafenib plus Cetuximab With or Without Binimetinib for BRAF V600E–Mutant Metastatic Colorectal Cancer: &lt;br /&gt;Quality of Life Results from a Randomized, 3-Arm, Phase 3 Study vs. the Choice of Either Irinotecan or FOLFIRI plus Cetuximab (BEACON CRC)</vt:lpstr>
      <vt:lpstr>MAPK Pathway Inhibition in BRAF-mutant CRC</vt:lpstr>
      <vt:lpstr>Slide 3</vt:lpstr>
      <vt:lpstr>Baseline Patient Characteristics</vt:lpstr>
      <vt:lpstr>Primary Overall Survival and Objective Response Rate</vt:lpstr>
      <vt:lpstr>Maintenance of Quality of Life: EORTC QLQ-C30 </vt:lpstr>
      <vt:lpstr>BEACON CRC: Updated Analysis</vt:lpstr>
      <vt:lpstr>Nivolumab + Low-Dose Ipilimumab as &lt;br /&gt;First-Line Therapy in Microsatellite Instability-High/DNA Mismatch Repair Deficient Metastatic Colorectal Cancer: Clinical Update</vt:lpstr>
      <vt:lpstr>CheckMate 142 NIVO3 + IPI1 1L Cohort Study Design</vt:lpstr>
      <vt:lpstr>Best Change From Baseline in Target Lesions</vt:lpstr>
      <vt:lpstr>Progression-Free and Overall Survival</vt:lpstr>
      <vt:lpstr>Pembrolizumab for Advanced &lt;br /&gt;Anal Squamous Cell Carcinoma: &lt;br /&gt;Results From the Phase 2 KEYNOTE-158 Study</vt:lpstr>
      <vt:lpstr>Background</vt:lpstr>
      <vt:lpstr>KEYNOTE-158 (NCT02628067)&lt;br /&gt;ASCC Cohort</vt:lpstr>
      <vt:lpstr>Best percentage change from baseline in target lesion size (RECIST v1.1, Central Review)</vt:lpstr>
      <vt:lpstr>Progression-Free Survival&lt;br /&gt;(RECIST v1.1, Central Review)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Jindřich</cp:lastModifiedBy>
  <cp:revision>32</cp:revision>
  <dcterms:modified xsi:type="dcterms:W3CDTF">2020-01-28T17:21:11Z</dcterms:modified>
</cp:coreProperties>
</file>